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12B8D-2CE0-4729-8D10-A89FE27D0293}" v="11" dt="2023-03-06T21:42:08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Lise Økland" userId="1783d7b8-bdb6-483b-9754-de0ad1757876" providerId="ADAL" clId="{C6512B8D-2CE0-4729-8D10-A89FE27D0293}"/>
    <pc:docChg chg="custSel addSld modSld sldOrd">
      <pc:chgData name="Anne Lise Økland" userId="1783d7b8-bdb6-483b-9754-de0ad1757876" providerId="ADAL" clId="{C6512B8D-2CE0-4729-8D10-A89FE27D0293}" dt="2023-03-06T21:42:26.338" v="168" actId="20577"/>
      <pc:docMkLst>
        <pc:docMk/>
      </pc:docMkLst>
      <pc:sldChg chg="addSp modSp new mod setBg">
        <pc:chgData name="Anne Lise Økland" userId="1783d7b8-bdb6-483b-9754-de0ad1757876" providerId="ADAL" clId="{C6512B8D-2CE0-4729-8D10-A89FE27D0293}" dt="2023-03-06T21:42:26.338" v="168" actId="20577"/>
        <pc:sldMkLst>
          <pc:docMk/>
          <pc:sldMk cId="2789345415" sldId="256"/>
        </pc:sldMkLst>
        <pc:spChg chg="mod">
          <ac:chgData name="Anne Lise Økland" userId="1783d7b8-bdb6-483b-9754-de0ad1757876" providerId="ADAL" clId="{C6512B8D-2CE0-4729-8D10-A89FE27D0293}" dt="2023-03-06T21:41:42.833" v="142" actId="26606"/>
          <ac:spMkLst>
            <pc:docMk/>
            <pc:sldMk cId="2789345415" sldId="256"/>
            <ac:spMk id="2" creationId="{F859C908-2D8B-48BD-D88F-3989E12F672A}"/>
          </ac:spMkLst>
        </pc:spChg>
        <pc:spChg chg="mod">
          <ac:chgData name="Anne Lise Økland" userId="1783d7b8-bdb6-483b-9754-de0ad1757876" providerId="ADAL" clId="{C6512B8D-2CE0-4729-8D10-A89FE27D0293}" dt="2023-03-06T21:42:26.338" v="168" actId="20577"/>
          <ac:spMkLst>
            <pc:docMk/>
            <pc:sldMk cId="2789345415" sldId="256"/>
            <ac:spMk id="3" creationId="{69628C9A-E977-01FA-7E84-769795EBFCCD}"/>
          </ac:spMkLst>
        </pc:spChg>
        <pc:spChg chg="add">
          <ac:chgData name="Anne Lise Økland" userId="1783d7b8-bdb6-483b-9754-de0ad1757876" providerId="ADAL" clId="{C6512B8D-2CE0-4729-8D10-A89FE27D0293}" dt="2023-03-06T21:41:42.833" v="142" actId="26606"/>
          <ac:spMkLst>
            <pc:docMk/>
            <pc:sldMk cId="2789345415" sldId="256"/>
            <ac:spMk id="8" creationId="{5FB946D7-1CA4-446E-8795-007CACFDEB88}"/>
          </ac:spMkLst>
        </pc:spChg>
        <pc:spChg chg="add">
          <ac:chgData name="Anne Lise Økland" userId="1783d7b8-bdb6-483b-9754-de0ad1757876" providerId="ADAL" clId="{C6512B8D-2CE0-4729-8D10-A89FE27D0293}" dt="2023-03-06T21:41:42.833" v="142" actId="26606"/>
          <ac:spMkLst>
            <pc:docMk/>
            <pc:sldMk cId="2789345415" sldId="256"/>
            <ac:spMk id="10" creationId="{192416F2-BC84-4D7C-80C6-6296C10C3819}"/>
          </ac:spMkLst>
        </pc:spChg>
        <pc:cxnChg chg="add">
          <ac:chgData name="Anne Lise Økland" userId="1783d7b8-bdb6-483b-9754-de0ad1757876" providerId="ADAL" clId="{C6512B8D-2CE0-4729-8D10-A89FE27D0293}" dt="2023-03-06T21:41:42.833" v="142" actId="26606"/>
          <ac:cxnSpMkLst>
            <pc:docMk/>
            <pc:sldMk cId="2789345415" sldId="256"/>
            <ac:cxnSpMk id="12" creationId="{2330623A-AB89-4E04-AC9A-2BAFBF85AE3A}"/>
          </ac:cxnSpMkLst>
        </pc:cxnChg>
      </pc:sldChg>
      <pc:sldChg chg="addSp delSp modSp new mod ord">
        <pc:chgData name="Anne Lise Økland" userId="1783d7b8-bdb6-483b-9754-de0ad1757876" providerId="ADAL" clId="{C6512B8D-2CE0-4729-8D10-A89FE27D0293}" dt="2023-03-06T21:41:31.064" v="141"/>
        <pc:sldMkLst>
          <pc:docMk/>
          <pc:sldMk cId="3100053254" sldId="257"/>
        </pc:sldMkLst>
        <pc:spChg chg="mod">
          <ac:chgData name="Anne Lise Økland" userId="1783d7b8-bdb6-483b-9754-de0ad1757876" providerId="ADAL" clId="{C6512B8D-2CE0-4729-8D10-A89FE27D0293}" dt="2023-03-06T21:41:27.152" v="139" actId="20577"/>
          <ac:spMkLst>
            <pc:docMk/>
            <pc:sldMk cId="3100053254" sldId="257"/>
            <ac:spMk id="2" creationId="{BC880967-83E0-C587-67F1-F59B3D1D457A}"/>
          </ac:spMkLst>
        </pc:spChg>
        <pc:spChg chg="del">
          <ac:chgData name="Anne Lise Økland" userId="1783d7b8-bdb6-483b-9754-de0ad1757876" providerId="ADAL" clId="{C6512B8D-2CE0-4729-8D10-A89FE27D0293}" dt="2023-03-06T21:35:12.666" v="67"/>
          <ac:spMkLst>
            <pc:docMk/>
            <pc:sldMk cId="3100053254" sldId="257"/>
            <ac:spMk id="3" creationId="{A0A4404E-CBAF-62AB-29C2-F86E2B41EDBF}"/>
          </ac:spMkLst>
        </pc:spChg>
        <pc:picChg chg="add mod">
          <ac:chgData name="Anne Lise Økland" userId="1783d7b8-bdb6-483b-9754-de0ad1757876" providerId="ADAL" clId="{C6512B8D-2CE0-4729-8D10-A89FE27D0293}" dt="2023-03-06T21:35:12.666" v="67"/>
          <ac:picMkLst>
            <pc:docMk/>
            <pc:sldMk cId="3100053254" sldId="257"/>
            <ac:picMk id="1026" creationId="{E9AE8253-C62A-39DE-BEF3-AD371D76FC75}"/>
          </ac:picMkLst>
        </pc:picChg>
      </pc:sldChg>
      <pc:sldChg chg="addSp delSp modSp new mod">
        <pc:chgData name="Anne Lise Økland" userId="1783d7b8-bdb6-483b-9754-de0ad1757876" providerId="ADAL" clId="{C6512B8D-2CE0-4729-8D10-A89FE27D0293}" dt="2023-03-06T21:40:51.408" v="109" actId="20577"/>
        <pc:sldMkLst>
          <pc:docMk/>
          <pc:sldMk cId="2603929255" sldId="258"/>
        </pc:sldMkLst>
        <pc:spChg chg="mod">
          <ac:chgData name="Anne Lise Økland" userId="1783d7b8-bdb6-483b-9754-de0ad1757876" providerId="ADAL" clId="{C6512B8D-2CE0-4729-8D10-A89FE27D0293}" dt="2023-03-06T21:40:51.408" v="109" actId="20577"/>
          <ac:spMkLst>
            <pc:docMk/>
            <pc:sldMk cId="2603929255" sldId="258"/>
            <ac:spMk id="2" creationId="{D3F6285E-657B-61B0-5657-AAAB7666E469}"/>
          </ac:spMkLst>
        </pc:spChg>
        <pc:spChg chg="del mod">
          <ac:chgData name="Anne Lise Økland" userId="1783d7b8-bdb6-483b-9754-de0ad1757876" providerId="ADAL" clId="{C6512B8D-2CE0-4729-8D10-A89FE27D0293}" dt="2023-03-06T21:37:54.714" v="79"/>
          <ac:spMkLst>
            <pc:docMk/>
            <pc:sldMk cId="2603929255" sldId="258"/>
            <ac:spMk id="3" creationId="{E19494AD-1431-5A74-7026-02427012FFF1}"/>
          </ac:spMkLst>
        </pc:spChg>
        <pc:picChg chg="add mod">
          <ac:chgData name="Anne Lise Økland" userId="1783d7b8-bdb6-483b-9754-de0ad1757876" providerId="ADAL" clId="{C6512B8D-2CE0-4729-8D10-A89FE27D0293}" dt="2023-03-06T21:37:54.714" v="79"/>
          <ac:picMkLst>
            <pc:docMk/>
            <pc:sldMk cId="2603929255" sldId="258"/>
            <ac:picMk id="1026" creationId="{1FCA9F5D-0AA2-DDCF-D470-BC58B0091042}"/>
          </ac:picMkLst>
        </pc:picChg>
      </pc:sldChg>
      <pc:sldChg chg="addSp delSp modSp new mod">
        <pc:chgData name="Anne Lise Økland" userId="1783d7b8-bdb6-483b-9754-de0ad1757876" providerId="ADAL" clId="{C6512B8D-2CE0-4729-8D10-A89FE27D0293}" dt="2023-03-06T21:41:01.867" v="117" actId="20577"/>
        <pc:sldMkLst>
          <pc:docMk/>
          <pc:sldMk cId="1547405949" sldId="259"/>
        </pc:sldMkLst>
        <pc:spChg chg="mod">
          <ac:chgData name="Anne Lise Økland" userId="1783d7b8-bdb6-483b-9754-de0ad1757876" providerId="ADAL" clId="{C6512B8D-2CE0-4729-8D10-A89FE27D0293}" dt="2023-03-06T21:41:01.867" v="117" actId="20577"/>
          <ac:spMkLst>
            <pc:docMk/>
            <pc:sldMk cId="1547405949" sldId="259"/>
            <ac:spMk id="2" creationId="{DCCB7DB4-0E8C-244D-9368-16EED73A7386}"/>
          </ac:spMkLst>
        </pc:spChg>
        <pc:spChg chg="del">
          <ac:chgData name="Anne Lise Økland" userId="1783d7b8-bdb6-483b-9754-de0ad1757876" providerId="ADAL" clId="{C6512B8D-2CE0-4729-8D10-A89FE27D0293}" dt="2023-03-06T21:39:44.711" v="81"/>
          <ac:spMkLst>
            <pc:docMk/>
            <pc:sldMk cId="1547405949" sldId="259"/>
            <ac:spMk id="3" creationId="{C19343C0-60A3-FA5E-4F70-FE03B3328689}"/>
          </ac:spMkLst>
        </pc:spChg>
        <pc:picChg chg="add mod">
          <ac:chgData name="Anne Lise Økland" userId="1783d7b8-bdb6-483b-9754-de0ad1757876" providerId="ADAL" clId="{C6512B8D-2CE0-4729-8D10-A89FE27D0293}" dt="2023-03-06T21:39:44.711" v="81"/>
          <ac:picMkLst>
            <pc:docMk/>
            <pc:sldMk cId="1547405949" sldId="259"/>
            <ac:picMk id="1026" creationId="{8F57AE49-E31E-51E8-1EB4-F53289732192}"/>
          </ac:picMkLst>
        </pc:picChg>
      </pc:sldChg>
      <pc:sldChg chg="addSp delSp modSp new mod">
        <pc:chgData name="Anne Lise Økland" userId="1783d7b8-bdb6-483b-9754-de0ad1757876" providerId="ADAL" clId="{C6512B8D-2CE0-4729-8D10-A89FE27D0293}" dt="2023-03-06T21:41:14.656" v="127" actId="20577"/>
        <pc:sldMkLst>
          <pc:docMk/>
          <pc:sldMk cId="668142768" sldId="260"/>
        </pc:sldMkLst>
        <pc:spChg chg="mod">
          <ac:chgData name="Anne Lise Økland" userId="1783d7b8-bdb6-483b-9754-de0ad1757876" providerId="ADAL" clId="{C6512B8D-2CE0-4729-8D10-A89FE27D0293}" dt="2023-03-06T21:41:14.656" v="127" actId="20577"/>
          <ac:spMkLst>
            <pc:docMk/>
            <pc:sldMk cId="668142768" sldId="260"/>
            <ac:spMk id="2" creationId="{2577163B-E6B9-0436-D96D-BB91E2D12468}"/>
          </ac:spMkLst>
        </pc:spChg>
        <pc:spChg chg="del">
          <ac:chgData name="Anne Lise Økland" userId="1783d7b8-bdb6-483b-9754-de0ad1757876" providerId="ADAL" clId="{C6512B8D-2CE0-4729-8D10-A89FE27D0293}" dt="2023-03-06T21:40:26.913" v="83"/>
          <ac:spMkLst>
            <pc:docMk/>
            <pc:sldMk cId="668142768" sldId="260"/>
            <ac:spMk id="3" creationId="{E199A95A-2A69-B977-124F-B5FE2AE84AE6}"/>
          </ac:spMkLst>
        </pc:spChg>
        <pc:picChg chg="add mod">
          <ac:chgData name="Anne Lise Økland" userId="1783d7b8-bdb6-483b-9754-de0ad1757876" providerId="ADAL" clId="{C6512B8D-2CE0-4729-8D10-A89FE27D0293}" dt="2023-03-06T21:40:26.913" v="83"/>
          <ac:picMkLst>
            <pc:docMk/>
            <pc:sldMk cId="668142768" sldId="260"/>
            <ac:picMk id="2050" creationId="{6274CECB-1AAE-8828-8A9D-7CE801B664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A5CA94-BA4D-9537-D9E7-8AE894D8E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75A62C-A2E5-6D46-4725-BF3A9A27E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2A7D04-3448-A4EA-84B5-D6E37854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C9EC0E-0FB4-92FD-E6D0-09F341C4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1220F5-ACB5-41C8-871A-B651D050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5657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5758B-4E81-DA82-175D-74A842A4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784D97B-75A2-0A0F-ED5E-5AB25FC1B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9838CC-AA4E-BD0F-F310-C3E4E203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C2B550-6FF6-A00D-2F0B-86B3F8EF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B1387-CD01-E46E-658E-2CFE704B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3761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A98A583-6AB0-DB11-9B5C-DC1C3CAB9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8B9AAF9-670D-058A-7FE1-6913BE7CB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3DDF08-1FBE-1A52-8517-9E3E3923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63376E-9C71-3E14-9EC7-A749A830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FD7E94-7AA9-30FD-553E-A9145F91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0372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F7398A-3B4F-C896-6334-CD5B9697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564E95-E773-0C96-0C2F-4DB4AFE6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75CEEB-0767-E4D2-7EA3-D65643B6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E372FE-00BC-A3AE-A888-1E2C0D26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752610-2906-E5A4-D3E6-4ADFD0C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73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CC95FF-3E99-2DA7-1D5B-E1ED7085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A225DD-F1CF-CD08-42E1-FA3B5B84E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52843E-1C44-F74A-6099-D20EC230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E38A2E-CAA7-7EB0-E0EA-1DD0CB63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040258-3AFE-92A8-2BF5-168D3E97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535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B3716-D45F-AA5F-E4C9-06C72921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BC2BE7-BF36-D70D-9680-5218E3AF6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E492108-9EA8-E320-7F2E-A7089A882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4475AAC-B4B8-8866-AD7A-EAB0B68A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AB265E-4DC7-8671-7EB8-66ED4EB9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60359A-795F-D756-A034-FB60C33B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9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45C7C9-806C-B6AF-A6BC-5AAC735B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8A67EE-01F4-7CC7-AE9C-6CD82654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35844B-809C-3D2A-40E7-9D7874D9A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167EF2F-B130-0349-25CC-5D6254658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E3D8319-1AF1-E508-50C8-383469251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A57AB6A-8459-5473-1007-10DE8ABB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D13A820-92EE-83D2-60F6-87F55AF5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BCE4982-9060-4DEA-CA0D-1A1BBFC1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2337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6EA31-BFCD-0E2F-2E42-401A28F9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795AEC-C153-E50A-212A-537CF14F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4A78E77-1185-8476-2DCE-C2965042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4C81083-A038-2061-36BB-B83CB50D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4474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DDAB1E9-040E-8759-2D5E-786B7BDA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AE741AE-CC06-9317-C884-4D4FB10E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4A0056-16F0-D961-BE44-F6BB6FD4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2016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5FB9F-46BB-1777-80BA-EB8D295D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4769BD-BD38-E6E6-C4F6-7FE7C9C1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B7A2D3-2B89-B84E-2E44-417985AB6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808EF8-1734-C69F-67C8-84BC5D35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813DEF1-7974-7E1E-198F-E001B1BF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C5966DD-D3C7-B5F8-2966-AD870422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660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0F2969-1E6C-D1FD-39B6-E0900DA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61588F-C054-F088-4B9A-E09B10B2B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265F4B-B47C-01AC-746B-33CD7C146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D26479-B56D-503E-A390-F842C521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054C28-F523-C5EA-F58C-8AA65951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27EFC89-D1A6-53FB-74A5-BEB09A43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1119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14FCF2F-B951-E884-3D64-02E04C4C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7D1D1C-A9B6-F10C-DB22-51899538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EADF05-7E91-BB96-5546-318857901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3DDD-193C-4F13-86A3-47B75E2130D7}" type="datetimeFigureOut">
              <a:rPr lang="nn-NO" smtClean="0"/>
              <a:t>06.03.2023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A9967D-498F-E00F-B26D-1C76C424A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C4583C-0C93-8C7D-3DA8-94574AB6D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AC1B-275A-4819-8FD8-8F9640B9AED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29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59C908-2D8B-48BD-D88F-3989E12F6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nn-NO" dirty="0"/>
              <a:t>Revidert innspel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9628C9A-E977-01FA-7E84-769795EBF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nn-NO"/>
              <a:t>Valestrand bygdalag </a:t>
            </a:r>
            <a:endParaRPr lang="nn-NO" dirty="0"/>
          </a:p>
          <a:p>
            <a:r>
              <a:rPr lang="nn-NO" dirty="0"/>
              <a:t>ID: 21.11693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34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880967-83E0-C587-67F1-F59B3D1D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Oversikt Valestrand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AE8253-C62A-39DE-BEF3-AD371D76FC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36" y="1825625"/>
            <a:ext cx="70751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5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F6285E-657B-61B0-5657-AAAB7666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Tittelsnes- Valevåg 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FCA9F5D-0AA2-DDCF-D470-BC58B00910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65" y="1825625"/>
            <a:ext cx="66792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2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CB7DB4-0E8C-244D-9368-16EED73A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Liereid</a:t>
            </a:r>
            <a:r>
              <a:rPr lang="nn-NO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57AE49-E31E-51E8-1EB4-F532897321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84" y="1825625"/>
            <a:ext cx="34252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0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77163B-E6B9-0436-D96D-BB91E2D1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Hopeskogen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6274CECB-1AAE-8828-8A9D-7CE801B664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92" y="1825625"/>
            <a:ext cx="46726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4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Revidert innspel</vt:lpstr>
      <vt:lpstr>Oversikt Valestrand  </vt:lpstr>
      <vt:lpstr>Tittelsnes- Valevåg </vt:lpstr>
      <vt:lpstr>Liereid </vt:lpstr>
      <vt:lpstr>Hopeskogen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Revidert innspel</dc:title>
  <dc:creator>Anne Lise Økland</dc:creator>
  <cp:lastModifiedBy>Anne Lise Økland</cp:lastModifiedBy>
  <cp:revision>1</cp:revision>
  <dcterms:created xsi:type="dcterms:W3CDTF">2023-03-06T21:29:27Z</dcterms:created>
  <dcterms:modified xsi:type="dcterms:W3CDTF">2023-03-06T21:42:30Z</dcterms:modified>
</cp:coreProperties>
</file>